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327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Confprofessioni" descr="Logo Confprofessioni 1966-20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543425"/>
            <a:ext cx="1657350" cy="462915"/>
          </a:xfrm>
          <a:prstGeom prst="rect">
            <a:avLst/>
          </a:prstGeom>
        </p:spPr>
      </p:pic>
      <p:pic>
        <p:nvPicPr>
          <p:cNvPr id="3" name="Titolo evento" descr="PROFESSIONISTI – Sessant'anni di visione 1966-2026 – Roma, 21-22 Ottobre 20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3740" y="4543425"/>
            <a:ext cx="1451610" cy="46291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B74593C-E8CF-F015-140B-8ABFEC40AB6E}"/>
              </a:ext>
            </a:extLst>
          </p:cNvPr>
          <p:cNvSpPr txBox="1"/>
          <p:nvPr/>
        </p:nvSpPr>
        <p:spPr>
          <a:xfrm>
            <a:off x="453813" y="318347"/>
            <a:ext cx="411818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Davanti alla legge c’è un guardiano.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Davanti a lui un uomo di campagna e chiede di entrare nella legge.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Ma il guardiano dice che ora non gli può concedere di entrate.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L’uomo riflette e chiede se almeno potrà entrate più tardi.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«Può darsi» risponde il guardiano, «ma per ora no».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Siccome la porta che conduce alla legge è aperta come sempre e il custode si fa da parte, l’uomo si china per dare un’occhiata dalla porta, nell’interno.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Quando se ne accorge, il guardiano si mette a ridere: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«Se ne hai tanta voglia prova pure ad entrare nonostante la mia proibizione. Bada però: io sono potente, e sono soltanto l’infimo dei guardiani. Davanti a ogni sala sta un guardiano, uno più potente dell’altro. Già la vista del terzo non riesco a sopportarla nemmeno io».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L’uomo di campagna non si aspettava tali difficoltà.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La legge, pensa, dovrebbe pur essere accessibile a tutti e sempre, ma a guardar bene il guardiano avvolto nel cappotto di pelliccia, il suo lungo naso a punta, la lunga barba tartara, nera e rada, decide di attendere </a:t>
            </a:r>
            <a:r>
              <a:rPr lang="it-IT" sz="1000" dirty="0" err="1">
                <a:latin typeface="Berlin Sans FB Demi" panose="020E0802020502020306" pitchFamily="34" charset="0"/>
                <a:cs typeface="Times New Roman" panose="02020603050405020304" pitchFamily="18" charset="0"/>
              </a:rPr>
              <a:t>finchè</a:t>
            </a: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 non abbia ottenuto il permesso di entrare.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Il guardiano gli da uno sgabello e lo fa sedere di fianco alla porta.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1000" dirty="0">
                <a:latin typeface="Berlin Sans FB Demi" panose="020E0802020502020306" pitchFamily="34" charset="0"/>
                <a:cs typeface="Times New Roman" panose="02020603050405020304" pitchFamily="18" charset="0"/>
              </a:rPr>
              <a:t>Là rimane seduto per giorni ed anni.</a:t>
            </a:r>
            <a:endParaRPr lang="it-IT" sz="10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136058C-7B23-78E9-75C2-AB4706A4EB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3324" y="318347"/>
            <a:ext cx="3462026" cy="4039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600" fill="hold"/>
                                        <p:tgtEl>
                                          <p:spTgt spid="2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"/>
                            </p:stCondLst>
                            <p:childTnLst>
                              <p:par>
                                <p:cTn id="8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600" fill="hold"/>
                                        <p:tgtEl>
                                          <p:spTgt spid="3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242</Words>
  <Application>Microsoft Office PowerPoint</Application>
  <PresentationFormat>Presentazione su schermo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Berlin Sans FB Demi</vt:lpstr>
      <vt:lpstr>Office Theme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francesco mazzella</cp:lastModifiedBy>
  <cp:revision>5</cp:revision>
  <dcterms:created xsi:type="dcterms:W3CDTF">2026-10-07T11:11:51Z</dcterms:created>
  <dcterms:modified xsi:type="dcterms:W3CDTF">2026-10-19T14:17:08Z</dcterms:modified>
</cp:coreProperties>
</file>