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4F"/>
    <a:srgbClr val="D8A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83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4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>
            <a:extLst>
              <a:ext uri="{FF2B5EF4-FFF2-40B4-BE49-F238E27FC236}">
                <a16:creationId xmlns:a16="http://schemas.microsoft.com/office/drawing/2014/main" id="{037DCC9D-572B-22BC-1B23-9737EDB8E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519" y="2098902"/>
            <a:ext cx="402296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4800" b="0" i="0" u="none" strike="noStrike" cap="none" normalizeH="0" baseline="0" dirty="0">
                <a:ln>
                  <a:noFill/>
                </a:ln>
                <a:solidFill>
                  <a:srgbClr val="15324F"/>
                </a:solidFill>
                <a:effectLst/>
                <a:latin typeface=""/>
                <a:ea typeface="Georgia" panose="02040502050405020303" pitchFamily="18" charset="0"/>
                <a:cs typeface="Georgia" panose="02040502050405020303" pitchFamily="18" charset="0"/>
              </a:rPr>
              <a:t>Tavolo Lavoro</a:t>
            </a:r>
            <a:endParaRPr kumimoji="0" lang="it-IT" altLang="it-IT" sz="4800" b="0" i="0" u="none" strike="noStrike" cap="none" normalizeH="0" baseline="0" dirty="0">
              <a:ln>
                <a:noFill/>
              </a:ln>
              <a:solidFill>
                <a:srgbClr val="15324F"/>
              </a:solidFill>
              <a:effectLst/>
              <a:latin typeface="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96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Libre Baskerville</vt:lpstr>
      <vt:lpstr>Public Sans</vt:lpstr>
      <vt:lpstr>Previdenza e Welfare delle Professioni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e Welfare delle Professioni</dc:title>
  <dc:subject/>
  <dc:creator/>
  <cp:lastModifiedBy>Fondazione Conf 01</cp:lastModifiedBy>
  <cp:revision>12</cp:revision>
  <dcterms:created xsi:type="dcterms:W3CDTF">2026-10-11T12:10:27Z</dcterms:created>
  <dcterms:modified xsi:type="dcterms:W3CDTF">2026-10-20T15:38:02Z</dcterms:modified>
</cp:coreProperties>
</file>